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1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2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3.xml" ContentType="application/vnd.openxmlformats-officedocument.theme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theme/theme14.xml" ContentType="application/vnd.openxmlformats-officedocument.theme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theme/theme15.xml" ContentType="application/vnd.openxmlformats-officedocument.theme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theme/theme16.xml" ContentType="application/vnd.openxmlformats-officedocument.theme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17.xml" ContentType="application/vnd.openxmlformats-officedocument.theme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theme/theme18.xml" ContentType="application/vnd.openxmlformats-officedocument.theme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theme/theme19.xml" ContentType="application/vnd.openxmlformats-officedocument.theme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theme/theme20.xml" ContentType="application/vnd.openxmlformats-officedocument.theme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theme/theme21.xml" ContentType="application/vnd.openxmlformats-officedocument.theme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theme/theme22.xml" ContentType="application/vnd.openxmlformats-officedocument.theme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slideLayouts/slideLayout27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slideLayouts/slideLayout276.xml" ContentType="application/vnd.openxmlformats-officedocument.presentationml.slideLayout+xml"/>
  <Override PartName="/ppt/theme/theme23.xml" ContentType="application/vnd.openxmlformats-officedocument.theme+xml"/>
  <Override PartName="/ppt/slideLayouts/slideLayout277.xml" ContentType="application/vnd.openxmlformats-officedocument.presentationml.slideLayout+xml"/>
  <Override PartName="/ppt/slideLayouts/slideLayout278.xml" ContentType="application/vnd.openxmlformats-officedocument.presentationml.slideLayout+xml"/>
  <Override PartName="/ppt/slideLayouts/slideLayout279.xml" ContentType="application/vnd.openxmlformats-officedocument.presentationml.slideLayout+xml"/>
  <Override PartName="/ppt/slideLayouts/slideLayout280.xml" ContentType="application/vnd.openxmlformats-officedocument.presentationml.slideLayout+xml"/>
  <Override PartName="/ppt/slideLayouts/slideLayout281.xml" ContentType="application/vnd.openxmlformats-officedocument.presentationml.slideLayout+xml"/>
  <Override PartName="/ppt/slideLayouts/slideLayout282.xml" ContentType="application/vnd.openxmlformats-officedocument.presentationml.slideLayout+xml"/>
  <Override PartName="/ppt/slideLayouts/slideLayout283.xml" ContentType="application/vnd.openxmlformats-officedocument.presentationml.slideLayout+xml"/>
  <Override PartName="/ppt/slideLayouts/slideLayout284.xml" ContentType="application/vnd.openxmlformats-officedocument.presentationml.slideLayout+xml"/>
  <Override PartName="/ppt/slideLayouts/slideLayout285.xml" ContentType="application/vnd.openxmlformats-officedocument.presentationml.slideLayout+xml"/>
  <Override PartName="/ppt/slideLayouts/slideLayout286.xml" ContentType="application/vnd.openxmlformats-officedocument.presentationml.slideLayout+xml"/>
  <Override PartName="/ppt/slideLayouts/slideLayout287.xml" ContentType="application/vnd.openxmlformats-officedocument.presentationml.slideLayout+xml"/>
  <Override PartName="/ppt/slideLayouts/slideLayout288.xml" ContentType="application/vnd.openxmlformats-officedocument.presentationml.slideLayout+xml"/>
  <Override PartName="/ppt/theme/theme24.xml" ContentType="application/vnd.openxmlformats-officedocument.theme+xml"/>
  <Override PartName="/ppt/theme/theme2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  <p:sldMasterId id="2147483739" r:id="rId8"/>
    <p:sldMasterId id="2147483752" r:id="rId9"/>
    <p:sldMasterId id="2147483765" r:id="rId10"/>
    <p:sldMasterId id="2147483778" r:id="rId11"/>
    <p:sldMasterId id="2147483791" r:id="rId12"/>
    <p:sldMasterId id="2147483804" r:id="rId13"/>
    <p:sldMasterId id="2147483817" r:id="rId14"/>
    <p:sldMasterId id="2147483830" r:id="rId15"/>
    <p:sldMasterId id="2147483843" r:id="rId16"/>
    <p:sldMasterId id="2147483856" r:id="rId17"/>
    <p:sldMasterId id="2147483869" r:id="rId18"/>
    <p:sldMasterId id="2147483882" r:id="rId19"/>
    <p:sldMasterId id="2147483895" r:id="rId20"/>
    <p:sldMasterId id="2147483908" r:id="rId21"/>
    <p:sldMasterId id="2147483921" r:id="rId22"/>
    <p:sldMasterId id="2147483934" r:id="rId23"/>
    <p:sldMasterId id="2147483947" r:id="rId24"/>
  </p:sldMasterIdLst>
  <p:notesMasterIdLst>
    <p:notesMasterId r:id="rId30"/>
  </p:notesMasterIdLst>
  <p:sldIdLst>
    <p:sldId id="256" r:id="rId25"/>
    <p:sldId id="257" r:id="rId26"/>
    <p:sldId id="258" r:id="rId27"/>
    <p:sldId id="259" r:id="rId28"/>
    <p:sldId id="260" r:id="rId29"/>
  </p:sldIdLst>
  <p:sldSz cx="12192000" cy="685800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84948" autoAdjust="0"/>
  </p:normalViewPr>
  <p:slideViewPr>
    <p:cSldViewPr snapToGrid="0">
      <p:cViewPr>
        <p:scale>
          <a:sx n="60" d="100"/>
          <a:sy n="60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2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4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3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3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3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11580926-EBE3-4BA0-9B9F-0E0261C97D2E}" type="slidenum"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BF01385F-1B2B-4F84-A526-FA2BB26FE410}" type="slidenum"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 Unicode MS"/>
              </a:rPr>
              <a:t>1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425A23E0-B926-4442-BFA5-F991FB2194B6}" type="slidenum"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 Unicode MS"/>
              </a:rPr>
              <a:t>2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24DC1B35-136C-48C3-A443-485CA3BAD7B5}" type="slidenum"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 Unicode MS"/>
              </a:rPr>
              <a:t>3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684D4895-4323-43E8-9A18-BD1235231659}" type="slidenum"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 Unicode MS"/>
              </a:rPr>
              <a:t>4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273F3819-7009-4426-BDDE-4C15363453FD}" type="slidenum"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 Unicode MS"/>
              </a:rPr>
              <a:t>5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5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6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7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8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9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0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1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2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3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3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43" name="Immagine 442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444" name="Immagine 443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3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7" name="Immagine 46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48" name="Immagine 47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93" name="Immagine 492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494" name="Immagine 493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2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BB1C23-F463-424C-9D6C-1D3385728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45F6E5E-7CF2-451B-8A5D-249F05CACC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483BCD-785A-443B-9EFA-3EB2D87841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519839-6FAC-4489-9E2E-F31422E6A1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541080-2902-41C0-AA71-9D149BF207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1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42" name="Immagine 541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543" name="Immagine 542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1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18219B-C304-447E-A828-3691DEB5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15CA64-555D-4E78-9475-CADA024159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C38906-9963-4792-9E01-373065F78F9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272387-789F-4960-BF39-5093E617AB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CC32EF-549F-45C4-AB7B-5E141C5190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0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91" name="Immagine 590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592" name="Immagine 591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0D9505-2FF7-44F5-9612-6F99978D0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2361787-E399-4790-BA65-E8315B596D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C0BB70-0CAE-4833-B00A-04A4C9D6D41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4C7D5B-60EA-4213-BB04-3862CC3D60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F2FA68-6838-4207-B0C7-9375FE7A75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8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7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38" name="Immagine 637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639" name="Immagine 638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90536-1FC2-452E-ADBB-EB166240D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C2C206-73CE-4520-B6B3-C63EE4C18C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B9387A-19E8-4C50-87DA-17C07B8F3C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1EF68E-715E-4D79-BD84-E335DA8A97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FDF3CA-4806-42CC-9F8D-42B9C97741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D452AF-6BDC-40CC-BCC6-40D323096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8324A3-8E64-4227-9041-131F623DBC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D70845-4208-4469-8FC3-34BBFB34D7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EF5DB7-5CED-445E-B8EE-6EE0FBC9C0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08E9EF-A79C-4499-AB81-C1FDD0A037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2BCE67-12A2-46FC-8DF6-E47244031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1D5CE9-1B99-43F2-AC42-72E0363B71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BE2EF7-F9C2-4609-8650-60633FCB7E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3443E9-5E70-400E-B2E5-C9BA5C98E73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CF0CC1-E449-4313-9C32-3EF68F466A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941E76-74E7-4D54-AAB4-A1D42D520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DC9747-0E3C-4B38-A9F6-8FFC250161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226A54-E4D5-4A4F-AA49-3CC84FC2081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734692-6B38-4230-A1BF-7BE4B4BA637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040E8C-D119-4039-B26D-D61CF8CC7D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93EB85-344C-48BB-B451-F3208E95A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3079C1-451A-43D2-825C-C4D7057290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845942-19F7-46FF-AFA8-12AD7F233B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374BDA-6C98-448B-B256-C1ED1EE8E75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501351-E5DF-402D-A27D-ED1F296A03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2027A0-9F94-40EB-A35B-E46559D59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F688D9C-81D2-4089-8019-68E7D7F15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0E6715-9EC9-4875-9057-F4277981031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03BD7E-1F5E-43C2-9797-A37D2AED01E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CCA424-0CDB-44F5-8A43-C74F7F3103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9FBF35-0E3C-4A04-A4BC-57FCF5E47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DC7525-B2F8-4D36-B19B-CBC15DE22D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EC9DDE-6635-4A18-8A33-6AAFCE7F50A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5C908B-F5A5-46B8-9B96-AD8AB226AA6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B93757-F6B5-4517-891A-BB84480C1E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C92E77-C0EF-4FCC-A6B5-95C2F0342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82D72EF-7377-4567-83EF-7D1E074B5F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D91C6A-D0DE-4109-92A1-ADBAD2BA03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D5587C-6AEE-4EF9-A5F4-970DBEF3251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B211B0-BF3F-4EC4-9CD4-3EDB31F872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7B3836-21FB-480F-B329-B49ADA578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A7A753-799E-4183-8D55-5155FCD5BA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65BAEF-25E8-4ABA-BD2C-11535A4DC6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A8FAAF-C58F-4C0B-8DDA-5CE781F3DA4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76D5FB-AC49-4460-ADAF-72DFF30902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BECF6F-F5E9-4282-862C-DF9224574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080224-0A21-419A-8C33-42619A18E5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7964B3-831B-430C-8B8F-7F51881C9C6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0ABE98-05DA-45E4-B413-16119DFDE81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E5C7A8-AF93-42DE-9089-46FA35EA4D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AC0DA1-9411-4F08-A77C-CB9729333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FF4FF4-373E-486F-B89B-45FFE8B76A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CB7F72-ECAB-4E04-8650-D92C77C97B0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980685-2579-42DF-98C8-DB405456E9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098BC0-CC18-44AD-88EA-F30D9E8E3A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18B228-CF42-4356-9063-FBD2163A1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99C746-0BA0-41F2-9F57-2944B01F6B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DE971F-8F55-44ED-A1B0-BF72F2FD09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BBA66A-FCF4-4542-A507-F862FA040DB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EAD25C-8030-4BF7-B0B8-DE94D6BBBC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DA182A-5E8C-4BCE-BC65-B3E8F59ED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2AF048-9183-4929-BB4D-B12C9D7B63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70C293-C2E1-46BB-A72E-82347729EF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B24E2C-1E2D-4791-8984-7CE57BB7C1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BAB269-02DC-4985-B15C-B996AC63B6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1D90A4-BA5E-49A3-A5D3-68A8E5E61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E7C6E9-E8BD-4346-9DAE-70FD0394AB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31F304-DDB6-4965-A8B9-6BE3F7F0F36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2CAD2E-195C-4BDF-B62D-C13061D3C71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53FE9C-6204-4ADC-AB12-6B66D59EF0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917B35-DD99-4CC8-8A5D-693940E59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008A3B-601B-4031-8D35-A81B79B139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90AC31-23EB-41D2-8666-E6F18949F40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D640ED-7654-4A25-BB01-88E87EBE0A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80FD00-07B1-4DC3-960E-74E561A614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26" name="Immagine 725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727" name="Immagine 726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69D1B1-7FC1-4F09-BD23-BEEA77F3E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7DD83C-3196-4B74-B46C-91CC9B59A0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F4A0F9-A4E5-4105-BF16-599E32EE714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92C871-EF90-4E67-8CC3-A146E24BACD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A31F7D-6A8D-43C2-9A82-8FBB4ECE49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70" name="Immagine 769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771" name="Immagine 770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5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A2F785-BB5D-443C-872D-16559EC04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E4691AC-69B7-43C1-AEA8-5BF42E6063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C03770-BDA4-420F-913D-B4DD2E39BF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1A9B3C-F738-4BEE-A137-D460EECB9B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28655D-1F08-468A-B5C3-1073C189C4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15" name="Immagine 814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816" name="Immagine 815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3C28F6-B06C-4428-ACA1-CBFD269E4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58DEC1-A323-471B-8268-F5BA43797B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5AB830-2B68-4606-82FD-DBF9FC0550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53F562-7C0B-45D0-B9CC-4C614C1E7B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9E6E6F-9C34-4CF5-B127-AB5F58789A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2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1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62" name="Immagine 861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863" name="Immagine 862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F868EC-D0AA-43A2-B2E7-1CB0784AA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BF8991-2DE7-4911-AFA6-DCB53F16A7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111379-39AF-4615-BF55-769FD2EE13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367F5E-37B2-4542-A5B9-93985E6F22E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AFAC54-1A4E-41F1-82A9-409F5A0B1B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5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05" name="Immagine 904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906" name="Immagine 905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18141C-A548-4693-A2BC-EE4FBC855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5CC68C-617C-41AD-99C2-0DCF6F4A08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1346E3-15D1-461C-BE34-962DEF91CF8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AB567B-755C-4242-821E-911677E464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659D90-EF5F-4117-845F-4018F175F7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9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EFDC68-84DA-4696-B2D3-ADEB4719A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8F129F-9503-4DCB-BC68-DBB94579C2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7486AF-5A07-4967-9D43-E404A240DB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661170-E793-48FA-AA00-C553709485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28F661-6832-48AF-9AF8-FCC61FBE7E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8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49" name="Immagine 948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950" name="Immagine 949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94" name="Immagine 993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995" name="Immagine 994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9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8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39" name="Immagine 1038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040" name="Immagine 1039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3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83" name="Immagine 1082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084" name="Immagine 1083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27" name="Immagine 1126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128" name="Immagine 1127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5" name="Immagine 144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46" name="Immagine 145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4" name="Immagine 193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95" name="Immagine 194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44" name="Immagine 243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245" name="Immagine 244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96" name="Immagine 295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297" name="Immagine 296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4" name="Immagine 343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345" name="Immagine 344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3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93" name="Immagine 392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394" name="Immagine 393"/>
          <p:cNvPicPr/>
          <p:nvPr/>
        </p:nvPicPr>
        <p:blipFill>
          <a:blip r:embed="rId2"/>
          <a:stretch/>
        </p:blipFill>
        <p:spPr>
          <a:xfrm>
            <a:off x="360288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13" Type="http://schemas.openxmlformats.org/officeDocument/2006/relationships/theme" Target="../theme/theme13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slideLayout" Target="../slideLayouts/slideLayout156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13" Type="http://schemas.openxmlformats.org/officeDocument/2006/relationships/theme" Target="../theme/theme14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slideLayout" Target="../slideLayouts/slideLayout168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6.xml"/><Relationship Id="rId13" Type="http://schemas.openxmlformats.org/officeDocument/2006/relationships/theme" Target="../theme/theme15.xml"/><Relationship Id="rId3" Type="http://schemas.openxmlformats.org/officeDocument/2006/relationships/slideLayout" Target="../slideLayouts/slideLayout171.xml"/><Relationship Id="rId7" Type="http://schemas.openxmlformats.org/officeDocument/2006/relationships/slideLayout" Target="../slideLayouts/slideLayout175.xml"/><Relationship Id="rId12" Type="http://schemas.openxmlformats.org/officeDocument/2006/relationships/slideLayout" Target="../slideLayouts/slideLayout180.xml"/><Relationship Id="rId2" Type="http://schemas.openxmlformats.org/officeDocument/2006/relationships/slideLayout" Target="../slideLayouts/slideLayout170.xml"/><Relationship Id="rId1" Type="http://schemas.openxmlformats.org/officeDocument/2006/relationships/slideLayout" Target="../slideLayouts/slideLayout169.xml"/><Relationship Id="rId6" Type="http://schemas.openxmlformats.org/officeDocument/2006/relationships/slideLayout" Target="../slideLayouts/slideLayout174.xml"/><Relationship Id="rId11" Type="http://schemas.openxmlformats.org/officeDocument/2006/relationships/slideLayout" Target="../slideLayouts/slideLayout179.xml"/><Relationship Id="rId5" Type="http://schemas.openxmlformats.org/officeDocument/2006/relationships/slideLayout" Target="../slideLayouts/slideLayout173.xml"/><Relationship Id="rId10" Type="http://schemas.openxmlformats.org/officeDocument/2006/relationships/slideLayout" Target="../slideLayouts/slideLayout178.xml"/><Relationship Id="rId4" Type="http://schemas.openxmlformats.org/officeDocument/2006/relationships/slideLayout" Target="../slideLayouts/slideLayout172.xml"/><Relationship Id="rId9" Type="http://schemas.openxmlformats.org/officeDocument/2006/relationships/slideLayout" Target="../slideLayouts/slideLayout177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8.xml"/><Relationship Id="rId13" Type="http://schemas.openxmlformats.org/officeDocument/2006/relationships/theme" Target="../theme/theme16.xml"/><Relationship Id="rId3" Type="http://schemas.openxmlformats.org/officeDocument/2006/relationships/slideLayout" Target="../slideLayouts/slideLayout183.xml"/><Relationship Id="rId7" Type="http://schemas.openxmlformats.org/officeDocument/2006/relationships/slideLayout" Target="../slideLayouts/slideLayout187.xml"/><Relationship Id="rId12" Type="http://schemas.openxmlformats.org/officeDocument/2006/relationships/slideLayout" Target="../slideLayouts/slideLayout192.xml"/><Relationship Id="rId2" Type="http://schemas.openxmlformats.org/officeDocument/2006/relationships/slideLayout" Target="../slideLayouts/slideLayout182.xml"/><Relationship Id="rId1" Type="http://schemas.openxmlformats.org/officeDocument/2006/relationships/slideLayout" Target="../slideLayouts/slideLayout181.xml"/><Relationship Id="rId6" Type="http://schemas.openxmlformats.org/officeDocument/2006/relationships/slideLayout" Target="../slideLayouts/slideLayout186.xml"/><Relationship Id="rId11" Type="http://schemas.openxmlformats.org/officeDocument/2006/relationships/slideLayout" Target="../slideLayouts/slideLayout191.xml"/><Relationship Id="rId5" Type="http://schemas.openxmlformats.org/officeDocument/2006/relationships/slideLayout" Target="../slideLayouts/slideLayout185.xml"/><Relationship Id="rId10" Type="http://schemas.openxmlformats.org/officeDocument/2006/relationships/slideLayout" Target="../slideLayouts/slideLayout190.xml"/><Relationship Id="rId4" Type="http://schemas.openxmlformats.org/officeDocument/2006/relationships/slideLayout" Target="../slideLayouts/slideLayout184.xml"/><Relationship Id="rId9" Type="http://schemas.openxmlformats.org/officeDocument/2006/relationships/slideLayout" Target="../slideLayouts/slideLayout18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0.xml"/><Relationship Id="rId13" Type="http://schemas.openxmlformats.org/officeDocument/2006/relationships/theme" Target="../theme/theme17.xml"/><Relationship Id="rId3" Type="http://schemas.openxmlformats.org/officeDocument/2006/relationships/slideLayout" Target="../slideLayouts/slideLayout195.xml"/><Relationship Id="rId7" Type="http://schemas.openxmlformats.org/officeDocument/2006/relationships/slideLayout" Target="../slideLayouts/slideLayout199.xml"/><Relationship Id="rId12" Type="http://schemas.openxmlformats.org/officeDocument/2006/relationships/slideLayout" Target="../slideLayouts/slideLayout204.xml"/><Relationship Id="rId2" Type="http://schemas.openxmlformats.org/officeDocument/2006/relationships/slideLayout" Target="../slideLayouts/slideLayout194.xml"/><Relationship Id="rId1" Type="http://schemas.openxmlformats.org/officeDocument/2006/relationships/slideLayout" Target="../slideLayouts/slideLayout193.xml"/><Relationship Id="rId6" Type="http://schemas.openxmlformats.org/officeDocument/2006/relationships/slideLayout" Target="../slideLayouts/slideLayout198.xml"/><Relationship Id="rId11" Type="http://schemas.openxmlformats.org/officeDocument/2006/relationships/slideLayout" Target="../slideLayouts/slideLayout203.xml"/><Relationship Id="rId5" Type="http://schemas.openxmlformats.org/officeDocument/2006/relationships/slideLayout" Target="../slideLayouts/slideLayout197.xml"/><Relationship Id="rId10" Type="http://schemas.openxmlformats.org/officeDocument/2006/relationships/slideLayout" Target="../slideLayouts/slideLayout202.xml"/><Relationship Id="rId4" Type="http://schemas.openxmlformats.org/officeDocument/2006/relationships/slideLayout" Target="../slideLayouts/slideLayout196.xml"/><Relationship Id="rId9" Type="http://schemas.openxmlformats.org/officeDocument/2006/relationships/slideLayout" Target="../slideLayouts/slideLayout201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2.xml"/><Relationship Id="rId13" Type="http://schemas.openxmlformats.org/officeDocument/2006/relationships/theme" Target="../theme/theme18.xml"/><Relationship Id="rId3" Type="http://schemas.openxmlformats.org/officeDocument/2006/relationships/slideLayout" Target="../slideLayouts/slideLayout207.xml"/><Relationship Id="rId7" Type="http://schemas.openxmlformats.org/officeDocument/2006/relationships/slideLayout" Target="../slideLayouts/slideLayout211.xml"/><Relationship Id="rId12" Type="http://schemas.openxmlformats.org/officeDocument/2006/relationships/slideLayout" Target="../slideLayouts/slideLayout216.xml"/><Relationship Id="rId2" Type="http://schemas.openxmlformats.org/officeDocument/2006/relationships/slideLayout" Target="../slideLayouts/slideLayout206.xml"/><Relationship Id="rId1" Type="http://schemas.openxmlformats.org/officeDocument/2006/relationships/slideLayout" Target="../slideLayouts/slideLayout205.xml"/><Relationship Id="rId6" Type="http://schemas.openxmlformats.org/officeDocument/2006/relationships/slideLayout" Target="../slideLayouts/slideLayout210.xml"/><Relationship Id="rId11" Type="http://schemas.openxmlformats.org/officeDocument/2006/relationships/slideLayout" Target="../slideLayouts/slideLayout215.xml"/><Relationship Id="rId5" Type="http://schemas.openxmlformats.org/officeDocument/2006/relationships/slideLayout" Target="../slideLayouts/slideLayout209.xml"/><Relationship Id="rId10" Type="http://schemas.openxmlformats.org/officeDocument/2006/relationships/slideLayout" Target="../slideLayouts/slideLayout214.xml"/><Relationship Id="rId4" Type="http://schemas.openxmlformats.org/officeDocument/2006/relationships/slideLayout" Target="../slideLayouts/slideLayout208.xml"/><Relationship Id="rId9" Type="http://schemas.openxmlformats.org/officeDocument/2006/relationships/slideLayout" Target="../slideLayouts/slideLayout213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4.xml"/><Relationship Id="rId13" Type="http://schemas.openxmlformats.org/officeDocument/2006/relationships/theme" Target="../theme/theme19.xml"/><Relationship Id="rId3" Type="http://schemas.openxmlformats.org/officeDocument/2006/relationships/slideLayout" Target="../slideLayouts/slideLayout219.xml"/><Relationship Id="rId7" Type="http://schemas.openxmlformats.org/officeDocument/2006/relationships/slideLayout" Target="../slideLayouts/slideLayout223.xml"/><Relationship Id="rId12" Type="http://schemas.openxmlformats.org/officeDocument/2006/relationships/slideLayout" Target="../slideLayouts/slideLayout228.xml"/><Relationship Id="rId2" Type="http://schemas.openxmlformats.org/officeDocument/2006/relationships/slideLayout" Target="../slideLayouts/slideLayout218.xml"/><Relationship Id="rId1" Type="http://schemas.openxmlformats.org/officeDocument/2006/relationships/slideLayout" Target="../slideLayouts/slideLayout217.xml"/><Relationship Id="rId6" Type="http://schemas.openxmlformats.org/officeDocument/2006/relationships/slideLayout" Target="../slideLayouts/slideLayout222.xml"/><Relationship Id="rId11" Type="http://schemas.openxmlformats.org/officeDocument/2006/relationships/slideLayout" Target="../slideLayouts/slideLayout227.xml"/><Relationship Id="rId5" Type="http://schemas.openxmlformats.org/officeDocument/2006/relationships/slideLayout" Target="../slideLayouts/slideLayout221.xml"/><Relationship Id="rId10" Type="http://schemas.openxmlformats.org/officeDocument/2006/relationships/slideLayout" Target="../slideLayouts/slideLayout226.xml"/><Relationship Id="rId4" Type="http://schemas.openxmlformats.org/officeDocument/2006/relationships/slideLayout" Target="../slideLayouts/slideLayout220.xml"/><Relationship Id="rId9" Type="http://schemas.openxmlformats.org/officeDocument/2006/relationships/slideLayout" Target="../slideLayouts/slideLayout22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6.xml"/><Relationship Id="rId13" Type="http://schemas.openxmlformats.org/officeDocument/2006/relationships/theme" Target="../theme/theme20.xml"/><Relationship Id="rId3" Type="http://schemas.openxmlformats.org/officeDocument/2006/relationships/slideLayout" Target="../slideLayouts/slideLayout231.xml"/><Relationship Id="rId7" Type="http://schemas.openxmlformats.org/officeDocument/2006/relationships/slideLayout" Target="../slideLayouts/slideLayout235.xml"/><Relationship Id="rId12" Type="http://schemas.openxmlformats.org/officeDocument/2006/relationships/slideLayout" Target="../slideLayouts/slideLayout240.xml"/><Relationship Id="rId2" Type="http://schemas.openxmlformats.org/officeDocument/2006/relationships/slideLayout" Target="../slideLayouts/slideLayout230.xml"/><Relationship Id="rId1" Type="http://schemas.openxmlformats.org/officeDocument/2006/relationships/slideLayout" Target="../slideLayouts/slideLayout229.xml"/><Relationship Id="rId6" Type="http://schemas.openxmlformats.org/officeDocument/2006/relationships/slideLayout" Target="../slideLayouts/slideLayout234.xml"/><Relationship Id="rId11" Type="http://schemas.openxmlformats.org/officeDocument/2006/relationships/slideLayout" Target="../slideLayouts/slideLayout239.xml"/><Relationship Id="rId5" Type="http://schemas.openxmlformats.org/officeDocument/2006/relationships/slideLayout" Target="../slideLayouts/slideLayout233.xml"/><Relationship Id="rId10" Type="http://schemas.openxmlformats.org/officeDocument/2006/relationships/slideLayout" Target="../slideLayouts/slideLayout238.xml"/><Relationship Id="rId4" Type="http://schemas.openxmlformats.org/officeDocument/2006/relationships/slideLayout" Target="../slideLayouts/slideLayout232.xml"/><Relationship Id="rId9" Type="http://schemas.openxmlformats.org/officeDocument/2006/relationships/slideLayout" Target="../slideLayouts/slideLayout237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8.xml"/><Relationship Id="rId13" Type="http://schemas.openxmlformats.org/officeDocument/2006/relationships/theme" Target="../theme/theme21.xml"/><Relationship Id="rId3" Type="http://schemas.openxmlformats.org/officeDocument/2006/relationships/slideLayout" Target="../slideLayouts/slideLayout243.xml"/><Relationship Id="rId7" Type="http://schemas.openxmlformats.org/officeDocument/2006/relationships/slideLayout" Target="../slideLayouts/slideLayout247.xml"/><Relationship Id="rId12" Type="http://schemas.openxmlformats.org/officeDocument/2006/relationships/slideLayout" Target="../slideLayouts/slideLayout252.xml"/><Relationship Id="rId2" Type="http://schemas.openxmlformats.org/officeDocument/2006/relationships/slideLayout" Target="../slideLayouts/slideLayout242.xml"/><Relationship Id="rId1" Type="http://schemas.openxmlformats.org/officeDocument/2006/relationships/slideLayout" Target="../slideLayouts/slideLayout241.xml"/><Relationship Id="rId6" Type="http://schemas.openxmlformats.org/officeDocument/2006/relationships/slideLayout" Target="../slideLayouts/slideLayout246.xml"/><Relationship Id="rId11" Type="http://schemas.openxmlformats.org/officeDocument/2006/relationships/slideLayout" Target="../slideLayouts/slideLayout251.xml"/><Relationship Id="rId5" Type="http://schemas.openxmlformats.org/officeDocument/2006/relationships/slideLayout" Target="../slideLayouts/slideLayout245.xml"/><Relationship Id="rId10" Type="http://schemas.openxmlformats.org/officeDocument/2006/relationships/slideLayout" Target="../slideLayouts/slideLayout250.xml"/><Relationship Id="rId4" Type="http://schemas.openxmlformats.org/officeDocument/2006/relationships/slideLayout" Target="../slideLayouts/slideLayout244.xml"/><Relationship Id="rId9" Type="http://schemas.openxmlformats.org/officeDocument/2006/relationships/slideLayout" Target="../slideLayouts/slideLayout24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0.xml"/><Relationship Id="rId13" Type="http://schemas.openxmlformats.org/officeDocument/2006/relationships/theme" Target="../theme/theme22.xml"/><Relationship Id="rId3" Type="http://schemas.openxmlformats.org/officeDocument/2006/relationships/slideLayout" Target="../slideLayouts/slideLayout255.xml"/><Relationship Id="rId7" Type="http://schemas.openxmlformats.org/officeDocument/2006/relationships/slideLayout" Target="../slideLayouts/slideLayout259.xml"/><Relationship Id="rId12" Type="http://schemas.openxmlformats.org/officeDocument/2006/relationships/slideLayout" Target="../slideLayouts/slideLayout264.xml"/><Relationship Id="rId2" Type="http://schemas.openxmlformats.org/officeDocument/2006/relationships/slideLayout" Target="../slideLayouts/slideLayout254.xml"/><Relationship Id="rId1" Type="http://schemas.openxmlformats.org/officeDocument/2006/relationships/slideLayout" Target="../slideLayouts/slideLayout253.xml"/><Relationship Id="rId6" Type="http://schemas.openxmlformats.org/officeDocument/2006/relationships/slideLayout" Target="../slideLayouts/slideLayout258.xml"/><Relationship Id="rId11" Type="http://schemas.openxmlformats.org/officeDocument/2006/relationships/slideLayout" Target="../slideLayouts/slideLayout263.xml"/><Relationship Id="rId5" Type="http://schemas.openxmlformats.org/officeDocument/2006/relationships/slideLayout" Target="../slideLayouts/slideLayout257.xml"/><Relationship Id="rId10" Type="http://schemas.openxmlformats.org/officeDocument/2006/relationships/slideLayout" Target="../slideLayouts/slideLayout262.xml"/><Relationship Id="rId4" Type="http://schemas.openxmlformats.org/officeDocument/2006/relationships/slideLayout" Target="../slideLayouts/slideLayout256.xml"/><Relationship Id="rId9" Type="http://schemas.openxmlformats.org/officeDocument/2006/relationships/slideLayout" Target="../slideLayouts/slideLayout261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2.xml"/><Relationship Id="rId13" Type="http://schemas.openxmlformats.org/officeDocument/2006/relationships/theme" Target="../theme/theme23.xml"/><Relationship Id="rId3" Type="http://schemas.openxmlformats.org/officeDocument/2006/relationships/slideLayout" Target="../slideLayouts/slideLayout267.xml"/><Relationship Id="rId7" Type="http://schemas.openxmlformats.org/officeDocument/2006/relationships/slideLayout" Target="../slideLayouts/slideLayout271.xml"/><Relationship Id="rId12" Type="http://schemas.openxmlformats.org/officeDocument/2006/relationships/slideLayout" Target="../slideLayouts/slideLayout276.xml"/><Relationship Id="rId2" Type="http://schemas.openxmlformats.org/officeDocument/2006/relationships/slideLayout" Target="../slideLayouts/slideLayout266.xml"/><Relationship Id="rId1" Type="http://schemas.openxmlformats.org/officeDocument/2006/relationships/slideLayout" Target="../slideLayouts/slideLayout265.xml"/><Relationship Id="rId6" Type="http://schemas.openxmlformats.org/officeDocument/2006/relationships/slideLayout" Target="../slideLayouts/slideLayout270.xml"/><Relationship Id="rId11" Type="http://schemas.openxmlformats.org/officeDocument/2006/relationships/slideLayout" Target="../slideLayouts/slideLayout275.xml"/><Relationship Id="rId5" Type="http://schemas.openxmlformats.org/officeDocument/2006/relationships/slideLayout" Target="../slideLayouts/slideLayout269.xml"/><Relationship Id="rId10" Type="http://schemas.openxmlformats.org/officeDocument/2006/relationships/slideLayout" Target="../slideLayouts/slideLayout274.xml"/><Relationship Id="rId4" Type="http://schemas.openxmlformats.org/officeDocument/2006/relationships/slideLayout" Target="../slideLayouts/slideLayout268.xml"/><Relationship Id="rId9" Type="http://schemas.openxmlformats.org/officeDocument/2006/relationships/slideLayout" Target="../slideLayouts/slideLayout273.xml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4.xml"/><Relationship Id="rId13" Type="http://schemas.openxmlformats.org/officeDocument/2006/relationships/theme" Target="../theme/theme24.xml"/><Relationship Id="rId3" Type="http://schemas.openxmlformats.org/officeDocument/2006/relationships/slideLayout" Target="../slideLayouts/slideLayout279.xml"/><Relationship Id="rId7" Type="http://schemas.openxmlformats.org/officeDocument/2006/relationships/slideLayout" Target="../slideLayouts/slideLayout283.xml"/><Relationship Id="rId12" Type="http://schemas.openxmlformats.org/officeDocument/2006/relationships/slideLayout" Target="../slideLayouts/slideLayout288.xml"/><Relationship Id="rId2" Type="http://schemas.openxmlformats.org/officeDocument/2006/relationships/slideLayout" Target="../slideLayouts/slideLayout278.xml"/><Relationship Id="rId1" Type="http://schemas.openxmlformats.org/officeDocument/2006/relationships/slideLayout" Target="../slideLayouts/slideLayout277.xml"/><Relationship Id="rId6" Type="http://schemas.openxmlformats.org/officeDocument/2006/relationships/slideLayout" Target="../slideLayouts/slideLayout282.xml"/><Relationship Id="rId11" Type="http://schemas.openxmlformats.org/officeDocument/2006/relationships/slideLayout" Target="../slideLayouts/slideLayout287.xml"/><Relationship Id="rId5" Type="http://schemas.openxmlformats.org/officeDocument/2006/relationships/slideLayout" Target="../slideLayouts/slideLayout281.xml"/><Relationship Id="rId10" Type="http://schemas.openxmlformats.org/officeDocument/2006/relationships/slideLayout" Target="../slideLayouts/slideLayout286.xml"/><Relationship Id="rId4" Type="http://schemas.openxmlformats.org/officeDocument/2006/relationships/slideLayout" Target="../slideLayouts/slideLayout280.xml"/><Relationship Id="rId9" Type="http://schemas.openxmlformats.org/officeDocument/2006/relationships/slideLayout" Target="../slideLayouts/slideLayout28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4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4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Fate clic per modificare il formato del testo del titoloFare clic per modificare lo stile del titolo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B482B9CD-2A3F-44B7-B3B0-E2160B1F891A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CustomShape 10"/>
          <p:cNvSpPr/>
          <p:nvPr/>
        </p:nvSpPr>
        <p:spPr>
          <a:xfrm flipH="1">
            <a:off x="8225640" y="8280"/>
            <a:ext cx="3809880" cy="3809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11"/>
          <p:cNvSpPr/>
          <p:nvPr/>
        </p:nvSpPr>
        <p:spPr>
          <a:xfrm flipH="1">
            <a:off x="6108120" y="91440"/>
            <a:ext cx="6080400" cy="60807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CustomShape 12"/>
          <p:cNvSpPr/>
          <p:nvPr/>
        </p:nvSpPr>
        <p:spPr>
          <a:xfrm flipH="1">
            <a:off x="7235640" y="228600"/>
            <a:ext cx="4952880" cy="4952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CustomShape 13"/>
          <p:cNvSpPr/>
          <p:nvPr/>
        </p:nvSpPr>
        <p:spPr>
          <a:xfrm flipH="1">
            <a:off x="7335720" y="32040"/>
            <a:ext cx="4852800" cy="48531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CustomShape 14"/>
          <p:cNvSpPr/>
          <p:nvPr/>
        </p:nvSpPr>
        <p:spPr>
          <a:xfrm flipH="1">
            <a:off x="7842960" y="609480"/>
            <a:ext cx="4343400" cy="434340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PlaceHolder 1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4525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8600">
              <a:lnSpc>
                <a:spcPct val="9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600">
              <a:lnSpc>
                <a:spcPct val="9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600200" lvl="3" indent="-228600">
              <a:lnSpc>
                <a:spcPct val="9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57400" lvl="4" indent="-228600">
              <a:lnSpc>
                <a:spcPct val="9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6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7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8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9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0" name="CustomShape 6"/>
          <p:cNvSpPr/>
          <p:nvPr/>
        </p:nvSpPr>
        <p:spPr>
          <a:xfrm flipH="1">
            <a:off x="8225640" y="8280"/>
            <a:ext cx="3809880" cy="3809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1" name="CustomShape 7"/>
          <p:cNvSpPr/>
          <p:nvPr/>
        </p:nvSpPr>
        <p:spPr>
          <a:xfrm flipH="1">
            <a:off x="6108120" y="91440"/>
            <a:ext cx="6080400" cy="60807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2" name="CustomShape 8"/>
          <p:cNvSpPr/>
          <p:nvPr/>
        </p:nvSpPr>
        <p:spPr>
          <a:xfrm flipH="1">
            <a:off x="7235640" y="228600"/>
            <a:ext cx="4952880" cy="4952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3" name="CustomShape 9"/>
          <p:cNvSpPr/>
          <p:nvPr/>
        </p:nvSpPr>
        <p:spPr>
          <a:xfrm flipH="1">
            <a:off x="7335720" y="32040"/>
            <a:ext cx="4852800" cy="48531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4" name="CustomShape 10"/>
          <p:cNvSpPr/>
          <p:nvPr/>
        </p:nvSpPr>
        <p:spPr>
          <a:xfrm flipH="1">
            <a:off x="7842960" y="609480"/>
            <a:ext cx="4343400" cy="434340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5" name="PlaceHolder 1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2280" cy="160020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3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6" name="PlaceHolder 12"/>
          <p:cNvSpPr>
            <a:spLocks noGrp="1"/>
          </p:cNvSpPr>
          <p:nvPr>
            <p:ph type="title"/>
          </p:nvPr>
        </p:nvSpPr>
        <p:spPr>
          <a:xfrm>
            <a:off x="5183280" y="987480"/>
            <a:ext cx="6172200" cy="48736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7" name="PlaceHolder 1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2280" cy="38116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6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8" name="PlaceHolder 14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9" name="PlaceHolder 15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60" name="PlaceHolder 16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9DE34B96-A556-49B7-A78E-48D22B3B4B6C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6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7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8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9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0" name="CustomShape 6"/>
          <p:cNvSpPr/>
          <p:nvPr/>
        </p:nvSpPr>
        <p:spPr>
          <a:xfrm flipH="1">
            <a:off x="8225640" y="8280"/>
            <a:ext cx="3809880" cy="3809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1" name="CustomShape 7"/>
          <p:cNvSpPr/>
          <p:nvPr/>
        </p:nvSpPr>
        <p:spPr>
          <a:xfrm flipH="1">
            <a:off x="6108120" y="91440"/>
            <a:ext cx="6080400" cy="60807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2" name="CustomShape 8"/>
          <p:cNvSpPr/>
          <p:nvPr/>
        </p:nvSpPr>
        <p:spPr>
          <a:xfrm flipH="1">
            <a:off x="7235640" y="228600"/>
            <a:ext cx="4952880" cy="4952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3" name="CustomShape 9"/>
          <p:cNvSpPr/>
          <p:nvPr/>
        </p:nvSpPr>
        <p:spPr>
          <a:xfrm flipH="1">
            <a:off x="7335720" y="32040"/>
            <a:ext cx="4852800" cy="48531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4" name="CustomShape 10"/>
          <p:cNvSpPr/>
          <p:nvPr/>
        </p:nvSpPr>
        <p:spPr>
          <a:xfrm flipH="1">
            <a:off x="7842960" y="609480"/>
            <a:ext cx="4343400" cy="434340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5" name="PlaceHolder 1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4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4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6" name="PlaceHolder 1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4525920"/>
          </a:xfrm>
          <a:prstGeom prst="rect">
            <a:avLst/>
          </a:prstGeom>
        </p:spPr>
        <p:txBody>
          <a:bodyPr vert="vert" lIns="0" tIns="0" rIns="0" bIns="0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8600">
              <a:lnSpc>
                <a:spcPct val="9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600">
              <a:lnSpc>
                <a:spcPct val="9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600200" lvl="3" indent="-228600">
              <a:lnSpc>
                <a:spcPct val="9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57400" lvl="4" indent="-228600">
              <a:lnSpc>
                <a:spcPct val="9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7" name="PlaceHolder 13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08" name="PlaceHolder 14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09" name="PlaceHolder 15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3055CF7B-171A-4FF2-8448-069901B1BE5C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5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6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7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8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9" name="CustomShape 6"/>
          <p:cNvSpPr/>
          <p:nvPr/>
        </p:nvSpPr>
        <p:spPr>
          <a:xfrm flipH="1">
            <a:off x="8225640" y="8280"/>
            <a:ext cx="3809880" cy="3809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0" name="CustomShape 7"/>
          <p:cNvSpPr/>
          <p:nvPr/>
        </p:nvSpPr>
        <p:spPr>
          <a:xfrm flipH="1">
            <a:off x="6108120" y="91440"/>
            <a:ext cx="6080400" cy="60807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1" name="CustomShape 8"/>
          <p:cNvSpPr/>
          <p:nvPr/>
        </p:nvSpPr>
        <p:spPr>
          <a:xfrm flipH="1">
            <a:off x="7235640" y="228600"/>
            <a:ext cx="4952880" cy="4952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2" name="CustomShape 9"/>
          <p:cNvSpPr/>
          <p:nvPr/>
        </p:nvSpPr>
        <p:spPr>
          <a:xfrm flipH="1">
            <a:off x="7335720" y="32040"/>
            <a:ext cx="4852800" cy="48531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3" name="CustomShape 10"/>
          <p:cNvSpPr/>
          <p:nvPr/>
        </p:nvSpPr>
        <p:spPr>
          <a:xfrm flipH="1">
            <a:off x="7842960" y="609480"/>
            <a:ext cx="4343400" cy="434340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4" name="PlaceHolder 11"/>
          <p:cNvSpPr>
            <a:spLocks noGrp="1"/>
          </p:cNvSpPr>
          <p:nvPr>
            <p:ph type="title"/>
          </p:nvPr>
        </p:nvSpPr>
        <p:spPr>
          <a:xfrm>
            <a:off x="8839080" y="685800"/>
            <a:ext cx="2743200" cy="5445000"/>
          </a:xfrm>
          <a:prstGeom prst="rect">
            <a:avLst/>
          </a:prstGeom>
        </p:spPr>
        <p:txBody>
          <a:bodyPr vert="vert"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4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5" name="PlaceHolder 12"/>
          <p:cNvSpPr>
            <a:spLocks noGrp="1"/>
          </p:cNvSpPr>
          <p:nvPr>
            <p:ph type="body"/>
          </p:nvPr>
        </p:nvSpPr>
        <p:spPr>
          <a:xfrm>
            <a:off x="609480" y="685800"/>
            <a:ext cx="8077320" cy="5445000"/>
          </a:xfrm>
          <a:prstGeom prst="rect">
            <a:avLst/>
          </a:prstGeom>
        </p:spPr>
        <p:txBody>
          <a:bodyPr vert="vert" lIns="0" tIns="0" rIns="0" bIns="0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8600">
              <a:lnSpc>
                <a:spcPct val="9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600">
              <a:lnSpc>
                <a:spcPct val="9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600200" lvl="3" indent="-228600">
              <a:lnSpc>
                <a:spcPct val="9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57400" lvl="4" indent="-228600">
              <a:lnSpc>
                <a:spcPct val="9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6" name="PlaceHolder 13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57" name="PlaceHolder 14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58" name="PlaceHolder 15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7EE8ED7E-D3CC-4A7B-BE5F-3E79B9BEEEBA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4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5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6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7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8" name="PlaceHolder 6"/>
          <p:cNvSpPr>
            <a:spLocks noGrp="1"/>
          </p:cNvSpPr>
          <p:nvPr>
            <p:ph type="title"/>
          </p:nvPr>
        </p:nvSpPr>
        <p:spPr>
          <a:xfrm>
            <a:off x="684360" y="4487400"/>
            <a:ext cx="8534160" cy="1506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3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Fate clic per modificare il formato del testo del titoloFare clic per modificare lo stile del titolo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9" name="PlaceHolder 7"/>
          <p:cNvSpPr>
            <a:spLocks noGrp="1"/>
          </p:cNvSpPr>
          <p:nvPr>
            <p:ph type="body"/>
          </p:nvPr>
        </p:nvSpPr>
        <p:spPr>
          <a:xfrm>
            <a:off x="972000" y="685800"/>
            <a:ext cx="4649400" cy="57600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Fate clic per modificare il formato del testo della struttura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4000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Secondo livello struttura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8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Terzo livello struttura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8000" lvl="3" indent="-216000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Quarto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0" lvl="4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Quinto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592000" lvl="5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Sesto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024000" lvl="6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Settimo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56000" lvl="7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Ottavo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88000" lvl="8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Nono livello strutturaModifica gli stili del testo dello schema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0" name="PlaceHolder 8"/>
          <p:cNvSpPr>
            <a:spLocks noGrp="1"/>
          </p:cNvSpPr>
          <p:nvPr>
            <p:ph type="body"/>
          </p:nvPr>
        </p:nvSpPr>
        <p:spPr>
          <a:xfrm>
            <a:off x="684360" y="1270440"/>
            <a:ext cx="4937400" cy="30301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Fate clic per modificare il formato del testo della struttura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Secondo livello struttura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Terzo livello struttura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Quarto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Quinto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Sesto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Settimo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7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Ottavo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Nono livello strutturaModifica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Secondo livello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Terzo livello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Quarto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Quinto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1" name="PlaceHolder 9"/>
          <p:cNvSpPr>
            <a:spLocks noGrp="1"/>
          </p:cNvSpPr>
          <p:nvPr>
            <p:ph type="body"/>
          </p:nvPr>
        </p:nvSpPr>
        <p:spPr>
          <a:xfrm>
            <a:off x="6078960" y="685800"/>
            <a:ext cx="4664880" cy="57600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Fate clic per modificare il formato del testo della struttura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Secondo livello struttura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Terzo livello struttura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Quarto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Quinto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Sesto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Settimo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7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Ottavo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Nono livello strutturaModifica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2" name="PlaceHolder 10"/>
          <p:cNvSpPr>
            <a:spLocks noGrp="1"/>
          </p:cNvSpPr>
          <p:nvPr>
            <p:ph type="body"/>
          </p:nvPr>
        </p:nvSpPr>
        <p:spPr>
          <a:xfrm>
            <a:off x="5806440" y="1262160"/>
            <a:ext cx="4928760" cy="30301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Fate clic per modificare il formato del testo della struttura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Secondo livello struttura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Terzo livello struttura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Quarto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Quinto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Sesto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Settimo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7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Ottavo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Nono livello strutturaModifica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Secondo livello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Terzo livello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Quarto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Quinto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3" name="PlaceHolder 11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04" name="PlaceHolder 12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05" name="PlaceHolder 13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015D33F0-5BCA-4361-8F93-357DBC7F2EBB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114D8EB-5849-4DD7-A302-AE64D6D0D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C26268-D9FA-4B61-921B-7992D0C2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BD5C13-0CD5-4D8B-8B7F-A636C0D9A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468DF-3D44-42C7-BBB4-CEF883D152F5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92FED8-64B4-47CD-ACEA-E94AE8EB8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9E4826-2194-4DB5-AEC7-744B075CDC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A8BD2-4E73-4444-9308-42FB71B3586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85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86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87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88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89" name="PlaceHolder 6"/>
          <p:cNvSpPr>
            <a:spLocks noGrp="1"/>
          </p:cNvSpPr>
          <p:nvPr>
            <p:ph type="title"/>
          </p:nvPr>
        </p:nvSpPr>
        <p:spPr>
          <a:xfrm>
            <a:off x="684360" y="4487400"/>
            <a:ext cx="8534160" cy="1506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3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0" name="PlaceHolder 7"/>
          <p:cNvSpPr>
            <a:spLocks noGrp="1"/>
          </p:cNvSpPr>
          <p:nvPr>
            <p:ph type="title"/>
          </p:nvPr>
        </p:nvSpPr>
        <p:spPr>
          <a:xfrm>
            <a:off x="972000" y="685800"/>
            <a:ext cx="4649400" cy="57600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
Secondo livello
Terzo livello
Quarto livello
Quinto livello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1" name="PlaceHolder 8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92" name="PlaceHolder 9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93" name="PlaceHolder 10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F5E8EC1F-19F0-4D1C-8717-44C9673E4457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9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0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1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2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3" name="PlaceHolder 6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600" cy="28526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6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4" name="PlaceHolder 7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600" cy="15001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89898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5" name="PlaceHolder 8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36" name="PlaceHolder 9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37" name="PlaceHolder 10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1F51BC94-7504-4225-B6DB-937158D60A95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3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4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5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6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7" name="PlaceHolder 6"/>
          <p:cNvSpPr>
            <a:spLocks noGrp="1"/>
          </p:cNvSpPr>
          <p:nvPr>
            <p:ph type="title"/>
          </p:nvPr>
        </p:nvSpPr>
        <p:spPr>
          <a:xfrm>
            <a:off x="684360" y="4487400"/>
            <a:ext cx="8534160" cy="1506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3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8" name="PlaceHolder 7"/>
          <p:cNvSpPr>
            <a:spLocks noGrp="1"/>
          </p:cNvSpPr>
          <p:nvPr>
            <p:ph type="title"/>
          </p:nvPr>
        </p:nvSpPr>
        <p:spPr>
          <a:xfrm>
            <a:off x="971640" y="685800"/>
            <a:ext cx="2247840" cy="57636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
Secondo livello
Terzo livello
Quarto livello
Quinto livello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9" name="PlaceHolder 8"/>
          <p:cNvSpPr>
            <a:spLocks noGrp="1"/>
          </p:cNvSpPr>
          <p:nvPr>
            <p:ph type="title"/>
          </p:nvPr>
        </p:nvSpPr>
        <p:spPr>
          <a:xfrm>
            <a:off x="3371760" y="685800"/>
            <a:ext cx="2249640" cy="57636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
Secondo livello
Terzo livello
Quarto livello
Quinto livello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0" name="PlaceHolder 9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81" name="PlaceHolder 10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82" name="PlaceHolder 11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DB2BE317-92BD-4DEA-B8D9-566FFEBA1ED8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8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9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0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1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2" name="PlaceHolder 6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3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3" name="PlaceHolder 7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720" cy="8240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1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4" name="PlaceHolder 8"/>
          <p:cNvSpPr>
            <a:spLocks noGrp="1"/>
          </p:cNvSpPr>
          <p:nvPr>
            <p:ph type="title"/>
          </p:nvPr>
        </p:nvSpPr>
        <p:spPr>
          <a:xfrm>
            <a:off x="839880" y="2505240"/>
            <a:ext cx="5157720" cy="368460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
Secondo livello
Terzo livello
Quarto livello
Quinto livello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5" name="PlaceHolder 9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3280" cy="8240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6" name="PlaceHolder 10"/>
          <p:cNvSpPr>
            <a:spLocks noGrp="1"/>
          </p:cNvSpPr>
          <p:nvPr>
            <p:ph type="title"/>
          </p:nvPr>
        </p:nvSpPr>
        <p:spPr>
          <a:xfrm>
            <a:off x="6172200" y="2505240"/>
            <a:ext cx="5183280" cy="368460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
Secondo livello
Terzo livello
Quarto livello
Quinto livello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7" name="PlaceHolder 11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28" name="PlaceHolder 12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29" name="PlaceHolder 13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3E53F264-9C08-45B1-8164-D61F9C1F46CE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5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6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7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8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9" name="PlaceHolder 6"/>
          <p:cNvSpPr>
            <a:spLocks noGrp="1"/>
          </p:cNvSpPr>
          <p:nvPr>
            <p:ph type="title"/>
          </p:nvPr>
        </p:nvSpPr>
        <p:spPr>
          <a:xfrm>
            <a:off x="684360" y="4487400"/>
            <a:ext cx="8534160" cy="1506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3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0" name="PlaceHolder 7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71" name="PlaceHolder 8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72" name="PlaceHolder 9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22B56D1D-49A4-4435-8CB4-269496FE56AD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6F20332-0DD7-4731-836D-55965DE99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A41299F-913D-46D6-A4C5-C7CC431D9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CA56A0-4E31-48D5-AD82-52AE08CC7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AC242-81B1-4354-A565-C8A22989FBEF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81C1BC-EE72-47EF-A329-731AE88F79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739091-437E-4060-AE34-77E2EA88A7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9D894-5829-4DA5-B08D-EB4FE10C0F2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8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9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0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1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2" name="PlaceHolder 6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13" name="PlaceHolder 7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14" name="PlaceHolder 8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EB0FCC8C-4C68-4067-BD92-20597F8D9601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15" name="PlaceHolder 9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916" name="PlaceHolder 10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2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3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4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5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6" name="PlaceHolder 6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2280" cy="160020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3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7" name="PlaceHolder 7"/>
          <p:cNvSpPr>
            <a:spLocks noGrp="1"/>
          </p:cNvSpPr>
          <p:nvPr>
            <p:ph type="title"/>
          </p:nvPr>
        </p:nvSpPr>
        <p:spPr>
          <a:xfrm>
            <a:off x="5183280" y="987480"/>
            <a:ext cx="6172200" cy="48736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
</a:t>
            </a:r>
            <a:r>
              <a:rPr lang="it-IT" sz="28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Secondo livello
</a:t>
            </a:r>
            <a:r>
              <a:rPr lang="it-IT" sz="24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Terzo livello
</a:t>
            </a: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Quarto livello
Quinto livello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8" name="PlaceHolder 8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2280" cy="38116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6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9" name="PlaceHolder 9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60" name="PlaceHolder 10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61" name="PlaceHolder 11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2D308E4D-36BB-48F3-A61C-5278636631BA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7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8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9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0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1" name="PlaceHolder 6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2280" cy="160020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3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2" name="PlaceHolder 7"/>
          <p:cNvSpPr>
            <a:spLocks noGrp="1"/>
          </p:cNvSpPr>
          <p:nvPr>
            <p:ph type="title"/>
          </p:nvPr>
        </p:nvSpPr>
        <p:spPr>
          <a:xfrm>
            <a:off x="5183280" y="987480"/>
            <a:ext cx="6172200" cy="48736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3" name="PlaceHolder 8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2280" cy="38116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6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4" name="PlaceHolder 9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05" name="PlaceHolder 10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06" name="PlaceHolder 11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79BB06A6-51D3-4CA8-A318-2C2E921D97EA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2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3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4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5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6" name="PlaceHolder 6"/>
          <p:cNvSpPr>
            <a:spLocks noGrp="1"/>
          </p:cNvSpPr>
          <p:nvPr>
            <p:ph type="title"/>
          </p:nvPr>
        </p:nvSpPr>
        <p:spPr>
          <a:xfrm>
            <a:off x="684360" y="4487400"/>
            <a:ext cx="8534160" cy="1506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3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7" name="PlaceHolder 7"/>
          <p:cNvSpPr>
            <a:spLocks noGrp="1"/>
          </p:cNvSpPr>
          <p:nvPr>
            <p:ph type="body"/>
          </p:nvPr>
        </p:nvSpPr>
        <p:spPr>
          <a:xfrm>
            <a:off x="972000" y="685800"/>
            <a:ext cx="4649400" cy="576000"/>
          </a:xfrm>
          <a:prstGeom prst="rect">
            <a:avLst/>
          </a:prstGeom>
        </p:spPr>
        <p:txBody>
          <a:bodyPr vert="vert" lIns="90000" tIns="45000" rIns="90000" bIns="45000" anchor="b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4000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Secondo livello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8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Terzo livello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8000" lvl="3" indent="-216000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Quarto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0" lvl="4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Quinto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8" name="PlaceHolder 8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49" name="PlaceHolder 9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0" name="PlaceHolder 10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BBCCF57E-D320-47F7-AC69-3D52926DCE6A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86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87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88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89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0" name="PlaceHolder 6"/>
          <p:cNvSpPr>
            <a:spLocks noGrp="1"/>
          </p:cNvSpPr>
          <p:nvPr>
            <p:ph type="title"/>
          </p:nvPr>
        </p:nvSpPr>
        <p:spPr>
          <a:xfrm>
            <a:off x="7085160" y="685800"/>
            <a:ext cx="2133720" cy="5308560"/>
          </a:xfrm>
          <a:prstGeom prst="rect">
            <a:avLst/>
          </a:prstGeom>
        </p:spPr>
        <p:txBody>
          <a:bodyPr vert="vert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3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1" name="PlaceHolder 7"/>
          <p:cNvSpPr>
            <a:spLocks noGrp="1"/>
          </p:cNvSpPr>
          <p:nvPr>
            <p:ph type="body"/>
          </p:nvPr>
        </p:nvSpPr>
        <p:spPr>
          <a:xfrm>
            <a:off x="684360" y="685800"/>
            <a:ext cx="6248520" cy="5308560"/>
          </a:xfrm>
          <a:prstGeom prst="rect">
            <a:avLst/>
          </a:prstGeom>
        </p:spPr>
        <p:txBody>
          <a:bodyPr vert="vert" lIns="90000" tIns="45000" rIns="90000" bIns="45000" anchor="b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4000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Secondo livello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8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Terzo livello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8000" lvl="3" indent="-216000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Quarto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0" lvl="4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Quinto livello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2" name="PlaceHolder 8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93" name="PlaceHolder 9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94" name="PlaceHolder 10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4D10476E-CB07-434F-BCA7-72A77F0E8DAE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  <p:sldLayoutId id="21474839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1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2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6"/>
          <p:cNvSpPr/>
          <p:nvPr/>
        </p:nvSpPr>
        <p:spPr>
          <a:xfrm flipH="1">
            <a:off x="8225640" y="8280"/>
            <a:ext cx="3809880" cy="3809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7"/>
          <p:cNvSpPr/>
          <p:nvPr/>
        </p:nvSpPr>
        <p:spPr>
          <a:xfrm flipH="1">
            <a:off x="6108120" y="91440"/>
            <a:ext cx="6080400" cy="60807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5" name="CustomShape 8"/>
          <p:cNvSpPr/>
          <p:nvPr/>
        </p:nvSpPr>
        <p:spPr>
          <a:xfrm flipH="1">
            <a:off x="7235640" y="228600"/>
            <a:ext cx="4952880" cy="4952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6" name="CustomShape 9"/>
          <p:cNvSpPr/>
          <p:nvPr/>
        </p:nvSpPr>
        <p:spPr>
          <a:xfrm flipH="1">
            <a:off x="7335720" y="32040"/>
            <a:ext cx="4852800" cy="48531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7" name="CustomShape 10"/>
          <p:cNvSpPr/>
          <p:nvPr/>
        </p:nvSpPr>
        <p:spPr>
          <a:xfrm flipH="1">
            <a:off x="7842960" y="609480"/>
            <a:ext cx="4343400" cy="434340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8" name="PlaceHolder 1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4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4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12"/>
          <p:cNvSpPr>
            <a:spLocks noGrp="1"/>
          </p:cNvSpPr>
          <p:nvPr>
            <p:ph type="title"/>
          </p:nvPr>
        </p:nvSpPr>
        <p:spPr>
          <a:xfrm>
            <a:off x="609480" y="1604520"/>
            <a:ext cx="10972440" cy="4525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
</a:t>
            </a: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
</a:t>
            </a: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
</a:t>
            </a: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
Quinto livello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13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1" name="PlaceHolder 14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2" name="PlaceHolder 15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5F4B672A-6D14-4B31-8143-60E1D167E0AA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8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9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0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1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CustomShape 6"/>
          <p:cNvSpPr/>
          <p:nvPr/>
        </p:nvSpPr>
        <p:spPr>
          <a:xfrm flipH="1">
            <a:off x="8225640" y="8280"/>
            <a:ext cx="3809880" cy="3809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CustomShape 7"/>
          <p:cNvSpPr/>
          <p:nvPr/>
        </p:nvSpPr>
        <p:spPr>
          <a:xfrm flipH="1">
            <a:off x="6108120" y="91440"/>
            <a:ext cx="6080400" cy="60807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8"/>
          <p:cNvSpPr/>
          <p:nvPr/>
        </p:nvSpPr>
        <p:spPr>
          <a:xfrm flipH="1">
            <a:off x="7235640" y="228600"/>
            <a:ext cx="4952880" cy="4952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CustomShape 9"/>
          <p:cNvSpPr/>
          <p:nvPr/>
        </p:nvSpPr>
        <p:spPr>
          <a:xfrm flipH="1">
            <a:off x="7335720" y="32040"/>
            <a:ext cx="4852800" cy="48531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6" name="CustomShape 10"/>
          <p:cNvSpPr/>
          <p:nvPr/>
        </p:nvSpPr>
        <p:spPr>
          <a:xfrm flipH="1">
            <a:off x="7842960" y="609480"/>
            <a:ext cx="4343400" cy="434340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7" name="PlaceHolder 1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600" cy="28526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6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PlaceHolder 1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600" cy="15001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89898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PlaceHolder 13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0" name="PlaceHolder 14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1" name="PlaceHolder 15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E40909FF-7EB8-4963-B173-F6E2A4DABB72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7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8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9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0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1" name="CustomShape 6"/>
          <p:cNvSpPr/>
          <p:nvPr/>
        </p:nvSpPr>
        <p:spPr>
          <a:xfrm flipH="1">
            <a:off x="8225640" y="8280"/>
            <a:ext cx="3809880" cy="3809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2" name="CustomShape 7"/>
          <p:cNvSpPr/>
          <p:nvPr/>
        </p:nvSpPr>
        <p:spPr>
          <a:xfrm flipH="1">
            <a:off x="6108120" y="91440"/>
            <a:ext cx="6080400" cy="60807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3" name="CustomShape 8"/>
          <p:cNvSpPr/>
          <p:nvPr/>
        </p:nvSpPr>
        <p:spPr>
          <a:xfrm flipH="1">
            <a:off x="7235640" y="228600"/>
            <a:ext cx="4952880" cy="4952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4" name="CustomShape 9"/>
          <p:cNvSpPr/>
          <p:nvPr/>
        </p:nvSpPr>
        <p:spPr>
          <a:xfrm flipH="1">
            <a:off x="7335720" y="32040"/>
            <a:ext cx="4852800" cy="48531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5" name="CustomShape 10"/>
          <p:cNvSpPr/>
          <p:nvPr/>
        </p:nvSpPr>
        <p:spPr>
          <a:xfrm flipH="1">
            <a:off x="7842960" y="609480"/>
            <a:ext cx="4343400" cy="434340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6" name="PlaceHolder 1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4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4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PlaceHolder 12"/>
          <p:cNvSpPr>
            <a:spLocks noGrp="1"/>
          </p:cNvSpPr>
          <p:nvPr>
            <p:ph type="title"/>
          </p:nvPr>
        </p:nvSpPr>
        <p:spPr>
          <a:xfrm>
            <a:off x="609480" y="1604880"/>
            <a:ext cx="5410080" cy="4525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
</a:t>
            </a: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
</a:t>
            </a: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
</a:t>
            </a: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
Quinto livello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PlaceHolder 13"/>
          <p:cNvSpPr>
            <a:spLocks noGrp="1"/>
          </p:cNvSpPr>
          <p:nvPr>
            <p:ph type="title"/>
          </p:nvPr>
        </p:nvSpPr>
        <p:spPr>
          <a:xfrm>
            <a:off x="6172200" y="1604880"/>
            <a:ext cx="5410080" cy="4525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
</a:t>
            </a: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
</a:t>
            </a: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
</a:t>
            </a: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
Quinto livello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PlaceHolder 14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0" name="PlaceHolder 15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1" name="PlaceHolder 16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F1BB4D41-6911-4489-998B-60ECC91D3E49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8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9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0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1" name="CustomShape 6"/>
          <p:cNvSpPr/>
          <p:nvPr/>
        </p:nvSpPr>
        <p:spPr>
          <a:xfrm flipH="1">
            <a:off x="8225640" y="8280"/>
            <a:ext cx="3809880" cy="3809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2" name="CustomShape 7"/>
          <p:cNvSpPr/>
          <p:nvPr/>
        </p:nvSpPr>
        <p:spPr>
          <a:xfrm flipH="1">
            <a:off x="6108120" y="91440"/>
            <a:ext cx="6080400" cy="60807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CustomShape 8"/>
          <p:cNvSpPr/>
          <p:nvPr/>
        </p:nvSpPr>
        <p:spPr>
          <a:xfrm flipH="1">
            <a:off x="7235640" y="228600"/>
            <a:ext cx="4952880" cy="4952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4" name="CustomShape 9"/>
          <p:cNvSpPr/>
          <p:nvPr/>
        </p:nvSpPr>
        <p:spPr>
          <a:xfrm flipH="1">
            <a:off x="7335720" y="32040"/>
            <a:ext cx="4852800" cy="48531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5" name="CustomShape 10"/>
          <p:cNvSpPr/>
          <p:nvPr/>
        </p:nvSpPr>
        <p:spPr>
          <a:xfrm flipH="1">
            <a:off x="7842960" y="609480"/>
            <a:ext cx="4343400" cy="434340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6" name="PlaceHolder 1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4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7" name="PlaceHolder 1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720" cy="824040"/>
          </a:xfrm>
          <a:prstGeom prst="rect">
            <a:avLst/>
          </a:prstGeom>
        </p:spPr>
        <p:txBody>
          <a:bodyPr lIns="0" tIns="0" rIns="0" bIns="0" anchor="b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1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8" name="PlaceHolder 13"/>
          <p:cNvSpPr>
            <a:spLocks noGrp="1"/>
          </p:cNvSpPr>
          <p:nvPr>
            <p:ph type="title"/>
          </p:nvPr>
        </p:nvSpPr>
        <p:spPr>
          <a:xfrm>
            <a:off x="839880" y="2505240"/>
            <a:ext cx="5157720" cy="36846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
</a:t>
            </a: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
</a:t>
            </a: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
</a:t>
            </a: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
Quinto livello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9" name="PlaceHolder 1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3280" cy="824040"/>
          </a:xfrm>
          <a:prstGeom prst="rect">
            <a:avLst/>
          </a:prstGeom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0" name="PlaceHolder 15"/>
          <p:cNvSpPr>
            <a:spLocks noGrp="1"/>
          </p:cNvSpPr>
          <p:nvPr>
            <p:ph type="title"/>
          </p:nvPr>
        </p:nvSpPr>
        <p:spPr>
          <a:xfrm>
            <a:off x="6172200" y="2505240"/>
            <a:ext cx="5183280" cy="36846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it-IT" sz="20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
</a:t>
            </a: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
</a:t>
            </a: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
</a:t>
            </a: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
Quinto livello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1" name="PlaceHolder 16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62" name="PlaceHolder 17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63" name="PlaceHolder 18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B364A6A3-2530-4870-86BD-706E30079B9A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9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0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1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2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3" name="CustomShape 6"/>
          <p:cNvSpPr/>
          <p:nvPr/>
        </p:nvSpPr>
        <p:spPr>
          <a:xfrm flipH="1">
            <a:off x="8225640" y="8280"/>
            <a:ext cx="3809880" cy="3809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4" name="CustomShape 7"/>
          <p:cNvSpPr/>
          <p:nvPr/>
        </p:nvSpPr>
        <p:spPr>
          <a:xfrm flipH="1">
            <a:off x="6108120" y="91440"/>
            <a:ext cx="6080400" cy="60807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5" name="CustomShape 8"/>
          <p:cNvSpPr/>
          <p:nvPr/>
        </p:nvSpPr>
        <p:spPr>
          <a:xfrm flipH="1">
            <a:off x="7235640" y="228600"/>
            <a:ext cx="4952880" cy="4952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6" name="CustomShape 9"/>
          <p:cNvSpPr/>
          <p:nvPr/>
        </p:nvSpPr>
        <p:spPr>
          <a:xfrm flipH="1">
            <a:off x="7335720" y="32040"/>
            <a:ext cx="4852800" cy="48531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7" name="CustomShape 10"/>
          <p:cNvSpPr/>
          <p:nvPr/>
        </p:nvSpPr>
        <p:spPr>
          <a:xfrm flipH="1">
            <a:off x="7842960" y="609480"/>
            <a:ext cx="4343400" cy="434340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8" name="PlaceHolder 1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4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4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9" name="PlaceHolder 12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0" name="PlaceHolder 13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1" name="PlaceHolder 14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2C573281-DB5E-4604-8716-727AABF9A187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7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8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9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0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1" name="CustomShape 6"/>
          <p:cNvSpPr/>
          <p:nvPr/>
        </p:nvSpPr>
        <p:spPr>
          <a:xfrm flipH="1">
            <a:off x="8225640" y="8280"/>
            <a:ext cx="3809880" cy="3809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2" name="CustomShape 7"/>
          <p:cNvSpPr/>
          <p:nvPr/>
        </p:nvSpPr>
        <p:spPr>
          <a:xfrm flipH="1">
            <a:off x="6108120" y="91440"/>
            <a:ext cx="6080400" cy="60807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3" name="CustomShape 8"/>
          <p:cNvSpPr/>
          <p:nvPr/>
        </p:nvSpPr>
        <p:spPr>
          <a:xfrm flipH="1">
            <a:off x="7235640" y="228600"/>
            <a:ext cx="4952880" cy="4952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4" name="CustomShape 9"/>
          <p:cNvSpPr/>
          <p:nvPr/>
        </p:nvSpPr>
        <p:spPr>
          <a:xfrm flipH="1">
            <a:off x="7335720" y="32040"/>
            <a:ext cx="4852800" cy="48531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5" name="CustomShape 10"/>
          <p:cNvSpPr/>
          <p:nvPr/>
        </p:nvSpPr>
        <p:spPr>
          <a:xfrm flipH="1">
            <a:off x="7842960" y="609480"/>
            <a:ext cx="4343400" cy="434340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6" name="PlaceHolder 11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57" name="PlaceHolder 12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58" name="PlaceHolder 13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3B5EE447-35CB-48D1-AEAB-4AC9519B1068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59" name="PlaceHolder 1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60" name="PlaceHolder 1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CustomShape 1"/>
          <p:cNvSpPr/>
          <p:nvPr/>
        </p:nvSpPr>
        <p:spPr>
          <a:xfrm flipH="1">
            <a:off x="11273760" y="2963160"/>
            <a:ext cx="912600" cy="9129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6" name="CustomShape 2"/>
          <p:cNvSpPr/>
          <p:nvPr/>
        </p:nvSpPr>
        <p:spPr>
          <a:xfrm flipH="1">
            <a:off x="9204480" y="3190320"/>
            <a:ext cx="2981880" cy="2981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7" name="CustomShape 3"/>
          <p:cNvSpPr/>
          <p:nvPr/>
        </p:nvSpPr>
        <p:spPr>
          <a:xfrm flipH="1">
            <a:off x="10292040" y="3285000"/>
            <a:ext cx="1896480" cy="18964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8" name="CustomShape 4"/>
          <p:cNvSpPr/>
          <p:nvPr/>
        </p:nvSpPr>
        <p:spPr>
          <a:xfrm flipH="1">
            <a:off x="10440720" y="3130920"/>
            <a:ext cx="1745640" cy="1745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9" name="CustomShape 5"/>
          <p:cNvSpPr/>
          <p:nvPr/>
        </p:nvSpPr>
        <p:spPr>
          <a:xfrm flipH="1">
            <a:off x="10916640" y="3682800"/>
            <a:ext cx="1269720" cy="12700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0" name="CustomShape 6"/>
          <p:cNvSpPr/>
          <p:nvPr/>
        </p:nvSpPr>
        <p:spPr>
          <a:xfrm flipH="1">
            <a:off x="8225640" y="8280"/>
            <a:ext cx="3809880" cy="3809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1" name="CustomShape 7"/>
          <p:cNvSpPr/>
          <p:nvPr/>
        </p:nvSpPr>
        <p:spPr>
          <a:xfrm flipH="1">
            <a:off x="6108120" y="91440"/>
            <a:ext cx="6080400" cy="60807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2" name="CustomShape 8"/>
          <p:cNvSpPr/>
          <p:nvPr/>
        </p:nvSpPr>
        <p:spPr>
          <a:xfrm flipH="1">
            <a:off x="7235640" y="228600"/>
            <a:ext cx="4952880" cy="49528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3" name="CustomShape 9"/>
          <p:cNvSpPr/>
          <p:nvPr/>
        </p:nvSpPr>
        <p:spPr>
          <a:xfrm flipH="1">
            <a:off x="7335720" y="32040"/>
            <a:ext cx="4852800" cy="48531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4" name="CustomShape 10"/>
          <p:cNvSpPr/>
          <p:nvPr/>
        </p:nvSpPr>
        <p:spPr>
          <a:xfrm flipH="1">
            <a:off x="7842960" y="609480"/>
            <a:ext cx="4343400" cy="434340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2"/>
                </a:moveTo>
                <a:lnTo>
                  <a:pt x="1" y="3"/>
                </a:lnTo>
              </a:path>
            </a:pathLst>
          </a:custGeom>
          <a:noFill/>
          <a:ln w="316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5" name="PlaceHolder 1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2280" cy="160020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3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6" name="PlaceHolder 12"/>
          <p:cNvSpPr>
            <a:spLocks noGrp="1"/>
          </p:cNvSpPr>
          <p:nvPr>
            <p:ph type="title"/>
          </p:nvPr>
        </p:nvSpPr>
        <p:spPr>
          <a:xfrm>
            <a:off x="5183280" y="987480"/>
            <a:ext cx="6172200" cy="48736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it-IT" sz="32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
</a:t>
            </a:r>
            <a:r>
              <a:rPr lang="it-IT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
</a:t>
            </a: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
</a:t>
            </a: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
Quinto livello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7" name="PlaceHolder 1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2280" cy="38116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600" b="0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Modifica gli stili del testo dello schema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8" name="PlaceHolder 14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07/05/18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9" name="PlaceHolder 15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10" name="PlaceHolder 16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4938B60E-B82E-4756-ADB4-2AC96D4EE615}" type="slidenum"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 Unicode MS"/>
              </a:rPr>
              <a:t>‹N›</a:t>
            </a:fld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5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9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TextShape 1"/>
          <p:cNvSpPr txBox="1"/>
          <p:nvPr/>
        </p:nvSpPr>
        <p:spPr>
          <a:xfrm>
            <a:off x="2448000" y="1224000"/>
            <a:ext cx="7632000" cy="1377720"/>
          </a:xfrm>
          <a:prstGeom prst="rect">
            <a:avLst/>
          </a:prstGeom>
          <a:noFill/>
          <a:ln w="1260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3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 ORGANIZZAZIONE DI EVENTI.</a:t>
            </a:r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it-IT" sz="3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eestyle Script"/>
                <a:ea typeface="SimSun"/>
              </a:rPr>
              <a:t>Soci in affari: Melissa Cepparulo, Elide Sanfilippo, Martina Mele, Laura Gulizia</a:t>
            </a:r>
            <a:r>
              <a:rPr lang="it-IT" sz="3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.</a:t>
            </a:r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5" name="CustomShape 2"/>
          <p:cNvSpPr/>
          <p:nvPr/>
        </p:nvSpPr>
        <p:spPr>
          <a:xfrm>
            <a:off x="3218040" y="432000"/>
            <a:ext cx="5061960" cy="89064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8" y="8"/>
                </a:moveTo>
                <a:lnTo>
                  <a:pt x="9" y="8"/>
                </a:lnTo>
                <a:lnTo>
                  <a:pt x="9" y="9"/>
                </a:lnTo>
                <a:lnTo>
                  <a:pt x="8" y="9"/>
                </a:lnTo>
                <a:lnTo>
                  <a:pt x="8" y="8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/>
          <a:lstStyle/>
          <a:p>
            <a:pPr algn="ctr">
              <a:lnSpc>
                <a:spcPct val="100000"/>
              </a:lnSpc>
            </a:pPr>
            <a:r>
              <a:rPr lang="it-IT" sz="5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EVENTIQUE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36" name="Immagine 7"/>
          <p:cNvPicPr/>
          <p:nvPr/>
        </p:nvPicPr>
        <p:blipFill>
          <a:blip r:embed="rId3"/>
          <a:stretch/>
        </p:blipFill>
        <p:spPr>
          <a:xfrm>
            <a:off x="8444520" y="4663800"/>
            <a:ext cx="3457800" cy="1811520"/>
          </a:xfrm>
          <a:prstGeom prst="rect">
            <a:avLst/>
          </a:prstGeom>
          <a:ln w="12600">
            <a:noFill/>
          </a:ln>
        </p:spPr>
      </p:pic>
      <p:pic>
        <p:nvPicPr>
          <p:cNvPr id="1137" name="Immagine 8"/>
          <p:cNvPicPr/>
          <p:nvPr/>
        </p:nvPicPr>
        <p:blipFill>
          <a:blip r:embed="rId4"/>
          <a:stretch/>
        </p:blipFill>
        <p:spPr>
          <a:xfrm>
            <a:off x="144000" y="3744000"/>
            <a:ext cx="4784040" cy="2880000"/>
          </a:xfrm>
          <a:prstGeom prst="rect">
            <a:avLst/>
          </a:prstGeom>
          <a:ln w="1260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TextShape 1"/>
          <p:cNvSpPr txBox="1"/>
          <p:nvPr/>
        </p:nvSpPr>
        <p:spPr>
          <a:xfrm>
            <a:off x="208080" y="148320"/>
            <a:ext cx="4649400" cy="576000"/>
          </a:xfrm>
          <a:prstGeom prst="rect">
            <a:avLst/>
          </a:prstGeom>
          <a:noFill/>
          <a:ln w="1260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>
                <a:srgbClr val="000000"/>
              </a:buClr>
              <a:buSzPct val="80000"/>
              <a:buFont typeface="Wingdings 3" charset="2"/>
              <a:buChar char="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Sede legale operativa:        </a:t>
            </a:r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SzPct val="80000"/>
              <a:buFont typeface="Wingdings 3" charset="2"/>
              <a:buChar char="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Via Clerici, 18 MILANO</a:t>
            </a:r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39" name="Segnaposto contenuto 6"/>
          <p:cNvPicPr/>
          <p:nvPr/>
        </p:nvPicPr>
        <p:blipFill>
          <a:blip r:embed="rId3"/>
          <a:stretch/>
        </p:blipFill>
        <p:spPr>
          <a:xfrm>
            <a:off x="208080" y="991080"/>
            <a:ext cx="4051080" cy="2556360"/>
          </a:xfrm>
          <a:prstGeom prst="rect">
            <a:avLst/>
          </a:prstGeom>
          <a:ln w="12600">
            <a:noFill/>
          </a:ln>
        </p:spPr>
      </p:pic>
      <p:sp>
        <p:nvSpPr>
          <p:cNvPr id="1140" name="TextShape 2"/>
          <p:cNvSpPr txBox="1"/>
          <p:nvPr/>
        </p:nvSpPr>
        <p:spPr>
          <a:xfrm>
            <a:off x="4473000" y="4280400"/>
            <a:ext cx="3211920" cy="982800"/>
          </a:xfrm>
          <a:prstGeom prst="rect">
            <a:avLst/>
          </a:prstGeom>
          <a:noFill/>
          <a:ln w="1260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>
                <a:srgbClr val="000000"/>
              </a:buClr>
              <a:buSzPct val="80000"/>
              <a:buFont typeface="Wingdings 3" charset="2"/>
              <a:buChar char=""/>
            </a:pPr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dley Hand ITC"/>
                <a:ea typeface="SimSun"/>
              </a:rPr>
              <a:t>1 villa con 4 sale di ricevimento, piscina e giardino comune.</a:t>
            </a:r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41" name="Segnaposto contenuto 7"/>
          <p:cNvPicPr/>
          <p:nvPr/>
        </p:nvPicPr>
        <p:blipFill>
          <a:blip r:embed="rId4"/>
          <a:stretch/>
        </p:blipFill>
        <p:spPr>
          <a:xfrm>
            <a:off x="7938000" y="148320"/>
            <a:ext cx="3830400" cy="2545920"/>
          </a:xfrm>
          <a:prstGeom prst="rect">
            <a:avLst/>
          </a:prstGeom>
          <a:ln w="12600">
            <a:noFill/>
          </a:ln>
        </p:spPr>
      </p:pic>
      <p:pic>
        <p:nvPicPr>
          <p:cNvPr id="1142" name="Immagine 8"/>
          <p:cNvPicPr/>
          <p:nvPr/>
        </p:nvPicPr>
        <p:blipFill>
          <a:blip r:embed="rId5"/>
          <a:stretch/>
        </p:blipFill>
        <p:spPr>
          <a:xfrm>
            <a:off x="208080" y="4280400"/>
            <a:ext cx="4051080" cy="2287080"/>
          </a:xfrm>
          <a:prstGeom prst="rect">
            <a:avLst/>
          </a:prstGeom>
          <a:ln w="12600">
            <a:noFill/>
          </a:ln>
        </p:spPr>
      </p:pic>
      <p:sp>
        <p:nvSpPr>
          <p:cNvPr id="1143" name="CustomShape 3"/>
          <p:cNvSpPr/>
          <p:nvPr/>
        </p:nvSpPr>
        <p:spPr>
          <a:xfrm>
            <a:off x="4259520" y="991080"/>
            <a:ext cx="3638880" cy="194760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8" y="8"/>
                </a:moveTo>
                <a:lnTo>
                  <a:pt x="9" y="8"/>
                </a:lnTo>
                <a:lnTo>
                  <a:pt x="9" y="9"/>
                </a:lnTo>
                <a:lnTo>
                  <a:pt x="8" y="9"/>
                </a:lnTo>
                <a:lnTo>
                  <a:pt x="8" y="8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Arial"/>
              <a:buChar char="•"/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2 cuochi,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Arial"/>
              <a:buChar char="•"/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3 camerieri per sala,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Arial"/>
              <a:buChar char="•"/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5 dipendenti servizio catering,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Arial"/>
              <a:buChar char="•"/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3 barman.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 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4" name="CustomShape 4"/>
          <p:cNvSpPr/>
          <p:nvPr/>
        </p:nvSpPr>
        <p:spPr>
          <a:xfrm>
            <a:off x="7915680" y="2774160"/>
            <a:ext cx="3998880" cy="168228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8" y="8"/>
                </a:moveTo>
                <a:lnTo>
                  <a:pt x="9" y="8"/>
                </a:lnTo>
                <a:lnTo>
                  <a:pt x="9" y="9"/>
                </a:lnTo>
                <a:lnTo>
                  <a:pt x="8" y="9"/>
                </a:lnTo>
                <a:lnTo>
                  <a:pt x="8" y="8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i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SimSun"/>
              </a:rPr>
              <a:t>Su prenotazione: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/>
              <a:buChar char="q"/>
            </a:pPr>
            <a:r>
              <a:rPr lang="it-IT" sz="1800" b="1" i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SimSun"/>
              </a:rPr>
              <a:t>Dj;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/>
              <a:buChar char="q"/>
            </a:pPr>
            <a:r>
              <a:rPr lang="it-IT" sz="1800" b="1" i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SimSun"/>
              </a:rPr>
              <a:t>Animazione;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/>
              <a:buChar char="q"/>
            </a:pPr>
            <a:r>
              <a:rPr lang="it-IT" sz="1800" b="1" i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SimSun"/>
              </a:rPr>
              <a:t>Richieste su cibo particolare.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5" name="CustomShape 5"/>
          <p:cNvSpPr/>
          <p:nvPr/>
        </p:nvSpPr>
        <p:spPr>
          <a:xfrm>
            <a:off x="9494640" y="5974920"/>
            <a:ext cx="2542320" cy="36900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8" y="8"/>
                </a:moveTo>
                <a:lnTo>
                  <a:pt x="9" y="8"/>
                </a:lnTo>
                <a:lnTo>
                  <a:pt x="9" y="9"/>
                </a:lnTo>
                <a:lnTo>
                  <a:pt x="8" y="9"/>
                </a:lnTo>
                <a:lnTo>
                  <a:pt x="8" y="8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TextShape 1"/>
          <p:cNvSpPr txBox="1"/>
          <p:nvPr/>
        </p:nvSpPr>
        <p:spPr>
          <a:xfrm>
            <a:off x="684360" y="4487400"/>
            <a:ext cx="8534160" cy="1506600"/>
          </a:xfrm>
          <a:prstGeom prst="rect">
            <a:avLst/>
          </a:prstGeom>
          <a:noFill/>
          <a:ln w="12600">
            <a:noFill/>
          </a:ln>
        </p:spPr>
        <p:txBody>
          <a:bodyPr lIns="90000" tIns="45000" rIns="90000" bIns="45000"/>
          <a:lstStyle/>
          <a:p>
            <a:pPr algn="ctr"/>
            <a:endParaRPr lang="en-US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7" name="TextShape 2"/>
          <p:cNvSpPr txBox="1"/>
          <p:nvPr/>
        </p:nvSpPr>
        <p:spPr>
          <a:xfrm>
            <a:off x="972000" y="288000"/>
            <a:ext cx="4649400" cy="973800"/>
          </a:xfrm>
          <a:prstGeom prst="rect">
            <a:avLst/>
          </a:prstGeom>
          <a:noFill/>
          <a:ln w="12600">
            <a:noFill/>
          </a:ln>
        </p:spPr>
        <p:txBody>
          <a:bodyPr lIns="90000" tIns="45000" rIns="90000" bIns="4500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8" name="TextShape 3"/>
          <p:cNvSpPr txBox="1"/>
          <p:nvPr/>
        </p:nvSpPr>
        <p:spPr>
          <a:xfrm>
            <a:off x="684360" y="1270440"/>
            <a:ext cx="4937400" cy="3030120"/>
          </a:xfrm>
          <a:prstGeom prst="rect">
            <a:avLst/>
          </a:prstGeom>
          <a:noFill/>
          <a:ln w="12600">
            <a:noFill/>
          </a:ln>
        </p:spPr>
        <p:txBody>
          <a:bodyPr lIns="90000" tIns="45000" rIns="90000" bIns="4500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9" name="TextShape 4"/>
          <p:cNvSpPr txBox="1"/>
          <p:nvPr/>
        </p:nvSpPr>
        <p:spPr>
          <a:xfrm>
            <a:off x="3024000" y="648000"/>
            <a:ext cx="6120000" cy="792000"/>
          </a:xfrm>
          <a:prstGeom prst="rect">
            <a:avLst/>
          </a:prstGeom>
          <a:noFill/>
          <a:ln w="12600">
            <a:noFill/>
          </a:ln>
        </p:spPr>
        <p:txBody>
          <a:bodyPr lIns="90000" tIns="45000" rIns="90000" bIns="45000" anchorCtr="1"/>
          <a:lstStyle/>
          <a:p>
            <a:pPr algn="ctr">
              <a:lnSpc>
                <a:spcPct val="100000"/>
              </a:lnSpc>
            </a:pPr>
            <a:r>
              <a:rPr lang="it-IT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SimSun"/>
              </a:rPr>
              <a:t>PIANO DI RISCHIO:</a:t>
            </a:r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0" name="TextShape 5"/>
          <p:cNvSpPr txBox="1"/>
          <p:nvPr/>
        </p:nvSpPr>
        <p:spPr>
          <a:xfrm>
            <a:off x="5806440" y="1262160"/>
            <a:ext cx="4928760" cy="3030120"/>
          </a:xfrm>
          <a:prstGeom prst="rect">
            <a:avLst/>
          </a:prstGeom>
          <a:noFill/>
          <a:ln w="12600">
            <a:noFill/>
          </a:ln>
        </p:spPr>
        <p:txBody>
          <a:bodyPr lIns="90000" tIns="45000" rIns="90000" bIns="45000"/>
          <a:lstStyle/>
          <a:p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151" name="Table 6"/>
          <p:cNvGraphicFramePr/>
          <p:nvPr>
            <p:extLst>
              <p:ext uri="{D42A27DB-BD31-4B8C-83A1-F6EECF244321}">
                <p14:modId xmlns:p14="http://schemas.microsoft.com/office/powerpoint/2010/main" val="1160893004"/>
              </p:ext>
            </p:extLst>
          </p:nvPr>
        </p:nvGraphicFramePr>
        <p:xfrm>
          <a:off x="565920" y="1724040"/>
          <a:ext cx="10936080" cy="4431960"/>
        </p:xfrm>
        <a:graphic>
          <a:graphicData uri="http://schemas.openxmlformats.org/drawingml/2006/table">
            <a:tbl>
              <a:tblPr/>
              <a:tblGrid>
                <a:gridCol w="264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78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2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ic Sans MS"/>
                          <a:ea typeface="SimSun"/>
                        </a:rPr>
                        <a:t>EVENTO RISCHIOSO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2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ic Sans MS"/>
                          <a:ea typeface="SimSun"/>
                        </a:rPr>
                        <a:t>AZIONI DI PREVENZIONE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2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ic Sans MS"/>
                          <a:ea typeface="SimSun"/>
                        </a:rPr>
                        <a:t>EVENTUALI ASSICURAZIONI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2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ic Sans MS"/>
                          <a:ea typeface="SimSun"/>
                        </a:rPr>
                        <a:t>ACCANTONAMENTO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2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ic Sans MS"/>
                          <a:ea typeface="SimSun"/>
                        </a:rPr>
                        <a:t>FONDI O  ALTRO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Clr>
                          <a:srgbClr val="FFFFFF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it-IT" sz="18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imSun"/>
                        </a:rPr>
                        <a:t>FURTI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FFFFFF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it-IT" sz="18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imSun"/>
                        </a:rPr>
                        <a:t> 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imSun"/>
                        </a:rPr>
                        <a:t>Guardie notturne e telecamere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imSun"/>
                        </a:rPr>
                        <a:t>Sul furto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imSun"/>
                        </a:rPr>
                        <a:t>si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Clr>
                          <a:srgbClr val="FFFFFF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it-IT" sz="18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imSun"/>
                        </a:rPr>
                        <a:t>DISORDINE TRA GLI INVITATI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imSun"/>
                        </a:rPr>
                        <a:t>Buttafuori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5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Clr>
                          <a:srgbClr val="FFFFFF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it-IT" sz="18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imSun"/>
                        </a:rPr>
                        <a:t>ROTTURA  ATTREZZATURA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imSun"/>
                        </a:rPr>
                        <a:t>Sulle attrezzature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imSun"/>
                        </a:rPr>
                        <a:t>si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5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Clr>
                          <a:srgbClr val="FFFFFF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it-IT" sz="18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imSun"/>
                        </a:rPr>
                        <a:t>CONCORRENZA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imSun"/>
                        </a:rPr>
                        <a:t>Prodotto unico e innovativo </a:t>
                      </a:r>
                      <a:r>
                        <a:rPr lang="it-IT" sz="1800" b="0" strike="noStrike" spc="-1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SimSun"/>
                        </a:rPr>
                        <a:t>(studi di mercato)</a:t>
                      </a:r>
                      <a:endParaRPr lang="en-US" sz="1800" b="0" strike="noStrike" spc="-1" dirty="0">
                        <a:solidFill>
                          <a:schemeClr val="bg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TextShape 1"/>
          <p:cNvSpPr txBox="1"/>
          <p:nvPr/>
        </p:nvSpPr>
        <p:spPr>
          <a:xfrm>
            <a:off x="288000" y="96120"/>
            <a:ext cx="9180000" cy="9118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it-IT" sz="4000" b="1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EVENTO DANNOSO SUCCESSO:</a:t>
            </a:r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3" name="TextShape 2"/>
          <p:cNvSpPr txBox="1"/>
          <p:nvPr/>
        </p:nvSpPr>
        <p:spPr>
          <a:xfrm>
            <a:off x="360000" y="1368000"/>
            <a:ext cx="11055960" cy="1620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6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FURTO: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2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Si è verificato un furto alla cassa e alcuni oggetti preziosi.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2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Grazie all'assicurazione e ai fondi tenuti via, siamo riusciti a recuperare la perdita.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 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4" name="TextShape 3"/>
          <p:cNvSpPr txBox="1"/>
          <p:nvPr/>
        </p:nvSpPr>
        <p:spPr>
          <a:xfrm>
            <a:off x="360000" y="3616920"/>
            <a:ext cx="10733040" cy="1855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6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LITIGIO TRA INVITATI: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E' avvenuto un pesante litigio fra alcuni invitati durante a una festa.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È stato risolto grazie all'aiuto dei buttafuori che hanno riportato l'ordine.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 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TextShape 1"/>
          <p:cNvSpPr txBox="1"/>
          <p:nvPr/>
        </p:nvSpPr>
        <p:spPr>
          <a:xfrm>
            <a:off x="288000" y="96120"/>
            <a:ext cx="9180000" cy="9118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</a:pPr>
            <a:r>
              <a:rPr lang="it-IT" sz="4000" b="1" strike="noStrike" spc="-1">
                <a:solidFill>
                  <a:srgbClr val="4A2249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 COMMENTI FINALI:</a:t>
            </a:r>
            <a:endParaRPr lang="en-US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6" name="TextShape 2"/>
          <p:cNvSpPr txBox="1"/>
          <p:nvPr/>
        </p:nvSpPr>
        <p:spPr>
          <a:xfrm>
            <a:off x="847800" y="1245960"/>
            <a:ext cx="245880" cy="356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 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7" name="TextShape 3"/>
          <p:cNvSpPr txBox="1"/>
          <p:nvPr/>
        </p:nvSpPr>
        <p:spPr>
          <a:xfrm>
            <a:off x="360000" y="3616920"/>
            <a:ext cx="11077920" cy="2774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6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NON E’ FACILE INDIVIDUARE TUTTI I POSSIBILI RISCHI </a:t>
            </a:r>
            <a:endParaRPr lang="en-US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DI UN’IMPRESA, OCCORRE ESPERIENZA E SOPRATTUTTO </a:t>
            </a:r>
            <a:endParaRPr lang="en-US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L’ELASTICITA’ MENTALE DELLO SBAGLIARE PER POI RIMEDIARE </a:t>
            </a:r>
            <a:endParaRPr lang="en-US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IN FUTURO.</a:t>
            </a:r>
            <a:endParaRPr lang="en-US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LA PROTEZIONE DAI RISCHI, LA PROGETTAZIONE DI UN PIANO DI </a:t>
            </a:r>
            <a:endParaRPr lang="en-US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RISCHIO, SONO ANCHE STRUMENTI DI INNOVAZIONE E DI</a:t>
            </a:r>
            <a:endParaRPr lang="en-US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imSun"/>
              </a:rPr>
              <a:t>INVESTIMENTO VERSO IL FUTURO DELL’IMPRESA.</a:t>
            </a:r>
            <a:endParaRPr lang="en-US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245</Words>
  <Application>Microsoft Office PowerPoint</Application>
  <PresentationFormat>Widescreen</PresentationFormat>
  <Paragraphs>58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14</vt:i4>
      </vt:variant>
      <vt:variant>
        <vt:lpstr>Tema</vt:lpstr>
      </vt:variant>
      <vt:variant>
        <vt:i4>24</vt:i4>
      </vt:variant>
      <vt:variant>
        <vt:lpstr>Titoli diapositive</vt:lpstr>
      </vt:variant>
      <vt:variant>
        <vt:i4>5</vt:i4>
      </vt:variant>
    </vt:vector>
  </HeadingPairs>
  <TitlesOfParts>
    <vt:vector size="43" baseType="lpstr">
      <vt:lpstr>SimSun</vt:lpstr>
      <vt:lpstr>Arial</vt:lpstr>
      <vt:lpstr>Arial Unicode MS</vt:lpstr>
      <vt:lpstr>Bradley Hand ITC</vt:lpstr>
      <vt:lpstr>Calibri</vt:lpstr>
      <vt:lpstr>Calibri Light</vt:lpstr>
      <vt:lpstr>Century Gothic</vt:lpstr>
      <vt:lpstr>Comic Sans MS</vt:lpstr>
      <vt:lpstr>DejaVu Sans</vt:lpstr>
      <vt:lpstr>Freestyle Script</vt:lpstr>
      <vt:lpstr>Symbol</vt:lpstr>
      <vt:lpstr>Times New Roman</vt:lpstr>
      <vt:lpstr>Wingdings</vt:lpstr>
      <vt:lpstr>Wingdings 3</vt:lpstr>
      <vt:lpstr>Office Theme</vt:lpstr>
      <vt:lpstr>Tema di Office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Tema di Office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Simona</dc:creator>
  <dc:description/>
  <cp:lastModifiedBy>Simona</cp:lastModifiedBy>
  <cp:revision>3</cp:revision>
  <dcterms:modified xsi:type="dcterms:W3CDTF">2018-05-07T21:49:47Z</dcterms:modified>
  <dc:language>en-US</dc:language>
</cp:coreProperties>
</file>